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2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0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37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9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4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22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16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51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93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3A549-A9B5-4CAE-9B51-155FE5DA54D5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6C20C-0339-415F-8CC7-5C2D44F4E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1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bpcontest" TargetMode="External"/><Relationship Id="rId2" Type="http://schemas.openxmlformats.org/officeDocument/2006/relationships/hyperlink" Target="http://&#1075;&#1088;&#1072;&#1078;&#1076;&#1072;&#1085;&#1089;&#1082;&#1080;&#1081;&#1101;&#1082;&#1079;&#1072;&#1084;&#1077;&#1085;.&#1088;&#1092;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bpcontest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bpcontest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krimchel.ru/images/news/2017/6/11/%D0%94%D0%B5%D0%BD%D1%8C_%D0%A0%D0%BE%D1%81%D1%81%D0%B8%D0%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" y="0"/>
            <a:ext cx="91402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73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Всероссийские акции, посвященные Дню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Приглашаем к участию во Всероссийских акциях, посвященных Дню России</a:t>
            </a:r>
          </a:p>
          <a:p>
            <a:pPr algn="just"/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Всероссийская акция «Окна России»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Акция «Окна России» сможет стать как проявлением активной гражданской позиции, так и семейной традицией, поучаствовать в украшении окна в праздник будет интересно не только взрослым, но и детям.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Цель Акции - проявление участниками гражданской позиции, патриотизма, любви к Родине. Особое внимание при проведении Акции уделяется оформлению окон родителей совместно с детьми, так как любовь к Родине начинается с семьи. Принять участие в Акции может любой желающий. К участию в Акции рекомендуется подходить творчески, оформляя окна теми символами, которые у участника ассоциируются с Россией.</a:t>
            </a:r>
          </a:p>
          <a:p>
            <a:pPr algn="just"/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 проведения Акции: с 5 июня по 12 июня 2020 года.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Организаторами Акции являются дирекция Всероссийский конкурса для школьников «Большая перемена», Федеральное агентство по делам молодежи, Общероссийская общественно-государственная детско-юношеская организация «Российское движение школьников», органы исполнительной власти субъектов Российской Федерации, органы местного самоуправления (далее – Организаторы).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Продолжая укреплять славную традицию украшать окна своих квартир/домов/офисов к всероссийским праздникам, участникам предлагается:</a:t>
            </a:r>
          </a:p>
          <a:p>
            <a:pPr lvl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Украсить свои окна рисунками, картинками, надписями, посвященными России, своей малой Родине (городу, поселку, деревне), семье с помощью красок, наклеек, трафаретов, чтоб украшенное окно было видно с улицы.</a:t>
            </a:r>
          </a:p>
          <a:p>
            <a:pPr lvl="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Нарисовать на окне контуры сердца. Не закрашивая рисунок, сфотографировать наиболее удачный ракурс вида из окна через сердце, выложить в социальных сетях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хештегами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акции и рассказом о своем городе, дворе, малой Родине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75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Опубликовать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фотографии в социальных сетях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хештегами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#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ОкнаРоссии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ЯлюблюРоссию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МояРоссия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рассказом о своем городе, дворе, малой Родине.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Участникам Всероссийского конкурса «Большая перемена» необходимо опубликовать фотографии в комментариях к основному посту Акции в социальной сети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официальном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паблике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конкурсаи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продублировать комментарий у себя на странице в социальной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сетив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формате оригинальной публикации, добавив рассказ о себе и передав эстафету своим друзьям или родственникам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хештегами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ОкнаРоссии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Всероссийский </a:t>
            </a:r>
            <a:r>
              <a:rPr lang="ru-RU" sz="1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челлендж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РусскиеРифмы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 июня стартует масштабный онлайн-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посвящённый празднованию Дня России.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Челлендж#РусскиеРифмы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предоставит участникам возможность проявить себя в преддверии праздника, прочитав стихи или отрывки из знаменитых произведений классиков русской литературы. Принять участие в акции может каждый. Участникам необходимо записать на видео своё прочтение отрывка стихотворения и опубликовать видеоролик в социальных сетях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Instagram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хэштегом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РусскиеРифмы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Прочитав часть стихотворения, пользователь передаёт эстафету 3 друзьям и предлагает продолжить, для этого в публикации необходимо отметить аккаунты друзей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«Гражданский экзамен»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Общественно-просветительский проект «Гражданский экзамен» представляет собой онлайн-платформу для реализации массовых общественно-просветительских акций - онлайн-проверок гражданских компетенций в следующих областях: конституционные права, свободы и обязанности граждан; государственное устройство; избирательная система и полномочия выборных лиц; современные вызовы и угрозы безопасности личности, общества и государства; актуальные вопросы истории, культуры, социально-гуманитарного знания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89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9 по 12 июня 2020 года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сайте </a:t>
            </a:r>
            <a:r>
              <a:rPr lang="ru-RU" sz="1600" b="1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гражданскийэкзамен.рф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будет проводиться тест («экзамен»), приуроченный ко Дню России. В составе теста будет 50 вопросов, посвященных основным победам, достижениям, героям современной истории нашей страны. Каждый участник сможет проверить свои знания основных символов и дат, важных для каждого россиянина. По итогу прохождения «гражданского экзамена» участники получают электронный именной сертификат о его прохождении. Впервые «Гражданский экзамен» прошел 12 декабря 2019 года, в День Конституции Российской Федерации. На вопросы которого ответило более 200 тысяч россиян.</a:t>
            </a: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Акция «Россия в объективе»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Акция «Россия в объективе» проводится в формате онлайн-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флешмоба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рамках которого участники публикуют фото любимых мест России и рассказывают, почему именно это место в стране им дорого 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хэштэгом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Россиявобъективе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Принять участие в Акции может любой желающий. Для участия в Акции необходимо выложить фотографии в комментарии к основному посту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челленджа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официальном 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паблике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Вконтакте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Всероссийского Конкурса «Большая Перемена»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и продублировать комментарий у себя на странице социальной сети, рассказав о себе или о месте, изображенном на фото, и передать эстафету своим друзьям или родственникам, указать официальные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хэштеги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Россиявобъективе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#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Сроки проведения Акции: 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8 по 14 июня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(включительно). Старт акции состоится в сообществе «Большая Перемена»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где будет объявлен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посвященный Дню России.</a:t>
            </a: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Акция «Рисую Россию»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Акция «Рисую Россию» проходит в формате онлайн-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флешмоба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рамках которой дети вместе с родителями создают рисунки на тему будущего и настоящего России, кем они, молодые граждане России, себя видят в перспективе.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Принять участие в Акции может любой желающий. Для участия в Акции необходимо опубликовать фотографии рисунка в комментариях к основному посту акции в социальной сети 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Вконтакте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в официальном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паблике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Всероссийского конкурса «Большая Перемена»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4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16632"/>
            <a:ext cx="8712968" cy="641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продублировать 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комментарий в формате оригинальной публикации у себя на странице социальной сети, рассказав о себе и своем рисунке, и передать эстафету своим друзьям или родственникам, а также указать официальные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хэштеги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РисуюРоссию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и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Сроки проведения Акции: </a:t>
            </a:r>
            <a:r>
              <a:rPr lang="ru-RU" sz="158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8 по 14 июня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(включительно). Старт акции состоится в сообществе «Большая Перемена»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где будет объявлен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посвященный Дню России.</a:t>
            </a:r>
          </a:p>
          <a:p>
            <a:r>
              <a:rPr lang="ru-RU" sz="158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Челлендж</a:t>
            </a:r>
            <a:r>
              <a:rPr lang="ru-RU" sz="158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80" dirty="0">
                <a:latin typeface="Times New Roman" pitchFamily="18" charset="0"/>
                <a:cs typeface="Times New Roman" pitchFamily="18" charset="0"/>
              </a:rPr>
            </a:br>
            <a:r>
              <a:rPr lang="ru-RU" sz="1580" dirty="0" err="1" smtClean="0">
                <a:latin typeface="Times New Roman" pitchFamily="18" charset="0"/>
                <a:cs typeface="Times New Roman" pitchFamily="18" charset="0"/>
              </a:rPr>
              <a:t>Челлендж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проводится в формате онлайн-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в рамках которого участники читают стихотворения известных российских классиков или отрывки из любимых отечественных книг писателей, записывают на видео и публикуют в социальных сетях с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хэштэгом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1580" dirty="0" err="1" smtClean="0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В рамках этого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челленджа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используются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хэштэги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Принять участие в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челлендже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может любой желающий. Для участия в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челлендже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необходимо опубликовать фотографии в комментариях к основному посту акции в социальной сети </a:t>
            </a:r>
            <a:r>
              <a:rPr lang="ru-RU" sz="1580" u="sng" dirty="0" err="1">
                <a:latin typeface="Times New Roman" pitchFamily="18" charset="0"/>
                <a:cs typeface="Times New Roman" pitchFamily="18" charset="0"/>
                <a:hlinkClick r:id="rId2"/>
              </a:rPr>
              <a:t>Вконтакте</a:t>
            </a:r>
            <a:r>
              <a:rPr lang="ru-RU" sz="1580" u="sng" dirty="0">
                <a:latin typeface="Times New Roman" pitchFamily="18" charset="0"/>
                <a:cs typeface="Times New Roman" pitchFamily="18" charset="0"/>
                <a:hlinkClick r:id="rId2"/>
              </a:rPr>
              <a:t> в официальном </a:t>
            </a:r>
            <a:r>
              <a:rPr lang="ru-RU" sz="1580" u="sng" dirty="0" err="1">
                <a:latin typeface="Times New Roman" pitchFamily="18" charset="0"/>
                <a:cs typeface="Times New Roman" pitchFamily="18" charset="0"/>
                <a:hlinkClick r:id="rId2"/>
              </a:rPr>
              <a:t>паблике</a:t>
            </a:r>
            <a:r>
              <a:rPr lang="ru-RU" sz="1580" u="sng" dirty="0">
                <a:latin typeface="Times New Roman" pitchFamily="18" charset="0"/>
                <a:cs typeface="Times New Roman" pitchFamily="18" charset="0"/>
                <a:hlinkClick r:id="rId2"/>
              </a:rPr>
              <a:t> Всероссийского конкурса «Большая Перемена»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 и продублировать комментарий у себя на странице социальной сети в формате оригинальной публикации, указать официальные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хэштеги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и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Сроки проведения: с 8 по 14 июня (включительно). Старт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челленджа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состоится в сообществе «Большая Перемена»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 Для участия в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челлендже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необходимо снять видеозапись с прочтением стихотворения известных российских классиков или отрывки из любимых отечественных книг писателей. Также нужно в комментариях объяснить, почему выбран именно этот стих или отрывок для чтения, чем оно известно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Публикация должна содержать следующую информацию:</a:t>
            </a:r>
          </a:p>
          <a:p>
            <a:pPr lvl="0" algn="just"/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Название произведения;</a:t>
            </a:r>
          </a:p>
          <a:p>
            <a:pPr lvl="0" algn="just"/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Фамилия и имя автора;</a:t>
            </a:r>
          </a:p>
          <a:p>
            <a:pPr lvl="0" algn="just"/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Фамилия имя исполнителя;</a:t>
            </a:r>
          </a:p>
          <a:p>
            <a:pPr lvl="0" algn="just"/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Регион, название населенного пункта; официальные </a:t>
            </a:r>
            <a:r>
              <a:rPr lang="ru-RU" sz="1580" dirty="0" err="1" smtClean="0">
                <a:latin typeface="Times New Roman" pitchFamily="18" charset="0"/>
                <a:cs typeface="Times New Roman" pitchFamily="18" charset="0"/>
              </a:rPr>
              <a:t>хештеги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 Акции #</a:t>
            </a:r>
            <a:r>
              <a:rPr lang="ru-RU" sz="1580" dirty="0" err="1" smtClean="0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 и #</a:t>
            </a:r>
            <a:r>
              <a:rPr lang="ru-RU" sz="1580" dirty="0" err="1" smtClean="0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8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9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715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текста публикации: Привет! Меня зовут Иван Иванов, я из г. Москвы! Я принимаю участие в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челлендже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и я выбрал отрывок из произведения «Война и Мир», диалог Наташи Ростовой и Андрея Болконского... и передаю эстафету трём своим друзьям @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@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@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РусскоеСлово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 Видеозаписи рекомендуется делать с использованием штатива или другим устройством фиксации камеры и горизонтальным расположением кадра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58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58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МыРоссия</a:t>
            </a:r>
            <a:endParaRPr lang="ru-RU" sz="158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проводится в формате онлайн-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в рамках которого участники исполняют Государственный гимн Российской Федерации, записывают видео и публикуют его в социальных сетях с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хэштегом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 Принять участие во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может любой желающий.</a:t>
            </a:r>
          </a:p>
          <a:p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Для участия в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необходимо опубликовать видеоролик в комментариях к основному посту акции в социальной сети </a:t>
            </a:r>
            <a:r>
              <a:rPr lang="ru-RU" sz="1580" u="sng" dirty="0" err="1">
                <a:latin typeface="Times New Roman" pitchFamily="18" charset="0"/>
                <a:cs typeface="Times New Roman" pitchFamily="18" charset="0"/>
                <a:hlinkClick r:id="rId2"/>
              </a:rPr>
              <a:t>Вконтакте</a:t>
            </a:r>
            <a:r>
              <a:rPr lang="ru-RU" sz="1580" u="sng" dirty="0">
                <a:latin typeface="Times New Roman" pitchFamily="18" charset="0"/>
                <a:cs typeface="Times New Roman" pitchFamily="18" charset="0"/>
                <a:hlinkClick r:id="rId2"/>
              </a:rPr>
              <a:t> в официальном </a:t>
            </a:r>
            <a:r>
              <a:rPr lang="ru-RU" sz="1580" u="sng" dirty="0" err="1">
                <a:latin typeface="Times New Roman" pitchFamily="18" charset="0"/>
                <a:cs typeface="Times New Roman" pitchFamily="18" charset="0"/>
                <a:hlinkClick r:id="rId2"/>
              </a:rPr>
              <a:t>паблике</a:t>
            </a:r>
            <a:r>
              <a:rPr lang="ru-RU" sz="1580" u="sng" dirty="0">
                <a:latin typeface="Times New Roman" pitchFamily="18" charset="0"/>
                <a:cs typeface="Times New Roman" pitchFamily="18" charset="0"/>
                <a:hlinkClick r:id="rId2"/>
              </a:rPr>
              <a:t> Всероссийского конкурса «Большая Перемена»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 и продублировать комментарий у себя на странице социальной сети, указать официальные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хэштеги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Сроки проведения: </a:t>
            </a:r>
            <a:r>
              <a:rPr lang="ru-RU" sz="158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1 по 14 июня 2020 года 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(включительно). Старт состоится в сообществе «Большая Перемена»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где будет объявлен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посвященный Дню России.</a:t>
            </a:r>
          </a:p>
          <a:p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Рекомендации по участию в Акции: Для участия в Акции необходимо снять видеозапись с исполнением Государственного гимна Российской Федерации и передать эстафету трём друзьям.</a:t>
            </a:r>
          </a:p>
          <a:p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Публикация должна содержать следующую информацию:</a:t>
            </a:r>
          </a:p>
          <a:p>
            <a:pPr lvl="0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фамилия и имя исполнителя;</a:t>
            </a:r>
          </a:p>
          <a:p>
            <a:pPr lvl="0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регион, название населенного пункта;</a:t>
            </a:r>
          </a:p>
          <a:p>
            <a:pPr lvl="0"/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официальный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хэштег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,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endParaRPr lang="ru-RU" sz="158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Пример текста публикации: Привет! Меня зовут Иван Иванов и я из г. Москвы! Я принимаю участие во 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флешмобе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и передаю эстафету трем друзьям @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@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@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580" dirty="0" err="1">
                <a:latin typeface="Times New Roman" pitchFamily="18" charset="0"/>
                <a:cs typeface="Times New Roman" pitchFamily="18" charset="0"/>
              </a:rPr>
              <a:t>БольшаяПеремена</a:t>
            </a:r>
            <a:r>
              <a:rPr lang="ru-RU" sz="1580" dirty="0">
                <a:latin typeface="Times New Roman" pitchFamily="18" charset="0"/>
                <a:cs typeface="Times New Roman" pitchFamily="18" charset="0"/>
              </a:rPr>
              <a:t>. Видеозаписи рекомендуется делать с использованием штатива или другим устройством фиксации камеры и горизонтальным расположением кадра</a:t>
            </a:r>
            <a:r>
              <a:rPr lang="ru-RU" sz="158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580" dirty="0"/>
              <a:t> 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0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Всероссийский проект «Добро в России / #Спасибо»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Поздравление соседей с Днем России через отправление анонимной открытки, сделанной своими руками или символического подарка.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Дата проведения: 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июня 2020 года.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Флешмобы</a:t>
            </a:r>
            <a:r>
              <a:rPr lang="ru-RU" sz="1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социальных сетях</a:t>
            </a:r>
            <a:endParaRPr lang="ru-RU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Общая дата проведения: </a:t>
            </a: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01.06.2020 – 12.06.2020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«Сердечная благодарность»</a:t>
            </a:r>
            <a:endParaRPr lang="ru-RU" sz="16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Граждане вырезают из бумаги, вышивают, печатают на принтере сердечки в цветах государственного флага Российской Федерации, фотографируются с ним, затем выкладывают его в социальных сетях с единым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хэштегом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Танцевальный </a:t>
            </a:r>
            <a:r>
              <a:rPr lang="ru-RU" sz="1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«Давай, Россия!».</a:t>
            </a:r>
            <a:endParaRPr lang="ru-RU" sz="16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страничке группы «Челси» организовывается сбор танцевальных видео под песню группы «Давай, Россия!»</a:t>
            </a:r>
          </a:p>
          <a:p>
            <a:pPr algn="just"/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Онлайн-выставка 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детских рисунков «Моя Россия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изображают то, как они видят свои любимые уголки России» бабушкин дом, сад или школу, реку или озеро, рыбалку и катание на велосипеде.</a:t>
            </a:r>
          </a:p>
          <a:p>
            <a:pPr algn="just"/>
            <a:r>
              <a:rPr lang="ru-R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Челлендж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Триколор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в сети </a:t>
            </a:r>
            <a:r>
              <a:rPr lang="ru-RU" sz="1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ru-RU" sz="16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Tok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и других социальных 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сетях.</a:t>
            </a:r>
            <a:endParaRPr lang="ru-RU" sz="16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Все желающие делают видео, которое заканчивается словами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МыРоссия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», «Я люблю Россию» и т.д. Дальше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челлендж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«все в цветах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триколора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»: нарисовал флаг на асфальте, разукрасил стену, выложил из предметов подходящего цвета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07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Короткие </a:t>
            </a:r>
            <a:r>
              <a:rPr lang="ru-RU" sz="1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видеозарисовки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социальных сетях «Великая Россия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Видеоролики простых граждан со всех уголков страны, за что и почему они любят свою родину.</a:t>
            </a:r>
          </a:p>
          <a:p>
            <a:pPr algn="just"/>
            <a:r>
              <a:rPr lang="ru-R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«Мой флаг – моя гордость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Пользователи рисуют российский флаг на щеке и рассказывают в сети личную историю, связанную с российским флагом</a:t>
            </a:r>
          </a:p>
          <a:p>
            <a:pPr algn="just"/>
            <a:r>
              <a:rPr lang="ru-R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Флешмоб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#</a:t>
            </a:r>
            <a:r>
              <a:rPr lang="ru-RU" sz="16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ПесниМоейСтраны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#</a:t>
            </a:r>
            <a:r>
              <a:rPr lang="ru-R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ДомТамГдеБереза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Пользователи из России и соотечественники за рубежом делятся своими фото и видео на фоне берез (исполнение песни «Отчего так в России березы шумят»), старт акции дает С. Безруков</a:t>
            </a:r>
          </a:p>
          <a:p>
            <a:pPr algn="just"/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 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семейных рисунков «Мы – это России. Наши традиции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итогам конкурса определяются победители в номинациях «Самая необычная традиция», «Самая популярная традиция», «Забытые традиции» и т.д. Семья, набравшая большинство голосов пользователей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соцсетях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получит фамильный сервиз.</a:t>
            </a:r>
          </a:p>
          <a:p>
            <a:pPr algn="just"/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Интеллектуальная </a:t>
            </a:r>
            <a:r>
              <a:rPr lang="ru-RU" sz="16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«Победы России</a:t>
            </a:r>
            <a:r>
              <a:rPr lang="ru-R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интеллектуальной игры «Победы России» в режиме онлайн: игра, связанная с историей и достижениями страны в официальной группе ВОД «Волонтеры Победы», где может принять участие каждый. Ведущий - Дмитрий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Губерниев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959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920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Вилена</dc:creator>
  <cp:lastModifiedBy>Вилена</cp:lastModifiedBy>
  <cp:revision>7</cp:revision>
  <dcterms:created xsi:type="dcterms:W3CDTF">2020-06-08T06:11:32Z</dcterms:created>
  <dcterms:modified xsi:type="dcterms:W3CDTF">2020-06-08T10:19:23Z</dcterms:modified>
</cp:coreProperties>
</file>